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79" r:id="rId8"/>
    <p:sldId id="278" r:id="rId9"/>
    <p:sldId id="277" r:id="rId10"/>
    <p:sldId id="276" r:id="rId11"/>
    <p:sldId id="275" r:id="rId12"/>
    <p:sldId id="274" r:id="rId13"/>
    <p:sldId id="270" r:id="rId14"/>
    <p:sldId id="273" r:id="rId15"/>
    <p:sldId id="272" r:id="rId16"/>
    <p:sldId id="269" r:id="rId17"/>
    <p:sldId id="271" r:id="rId18"/>
    <p:sldId id="268" r:id="rId19"/>
    <p:sldId id="267" r:id="rId20"/>
    <p:sldId id="266" r:id="rId21"/>
    <p:sldId id="26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652" autoAdjust="0"/>
  </p:normalViewPr>
  <p:slideViewPr>
    <p:cSldViewPr>
      <p:cViewPr varScale="1">
        <p:scale>
          <a:sx n="67" d="100"/>
          <a:sy n="67" d="100"/>
        </p:scale>
        <p:origin x="-6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egion07@mail.r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14414" y="857232"/>
            <a:ext cx="6931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МОУ Курмышская СШ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1928802"/>
            <a:ext cx="6966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Детское объединение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8926" y="3143248"/>
            <a:ext cx="3741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«ПАТРИОТ»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1342" t="7228" r="17729" b="17044"/>
          <a:stretch>
            <a:fillRect/>
          </a:stretch>
        </p:blipFill>
        <p:spPr bwMode="auto">
          <a:xfrm>
            <a:off x="285720" y="2285992"/>
            <a:ext cx="4933355" cy="295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12938" t="6201" r="11909" b="16797"/>
          <a:stretch>
            <a:fillRect/>
          </a:stretch>
        </p:blipFill>
        <p:spPr bwMode="auto">
          <a:xfrm>
            <a:off x="4429124" y="4071942"/>
            <a:ext cx="445928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728" y="0"/>
            <a:ext cx="736137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Участвовали в конкурсе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«Мальчишник», где принимали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участие не только в строевом смотре,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 и в творческих выступлениях.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фото обж\IMG_20170311_0928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5" y="2000240"/>
            <a:ext cx="4381531" cy="3286148"/>
          </a:xfrm>
          <a:prstGeom prst="rect">
            <a:avLst/>
          </a:prstGeom>
          <a:noFill/>
        </p:spPr>
      </p:pic>
      <p:pic>
        <p:nvPicPr>
          <p:cNvPr id="6147" name="Picture 3" descr="C:\Users\кабинет Р Я\Desktop\2016-2017\военно патриотическое воспитание\фото+видео\23\фото0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9559" y="2714620"/>
            <a:ext cx="4686299" cy="35147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5984" y="285728"/>
            <a:ext cx="56873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Мероприятиях посвященные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Дню Защитника отечества,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защитников Родины.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G:\12\LOST.DIR\18318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785926"/>
            <a:ext cx="3214710" cy="2411033"/>
          </a:xfrm>
          <a:prstGeom prst="rect">
            <a:avLst/>
          </a:prstGeom>
          <a:noFill/>
        </p:spPr>
      </p:pic>
      <p:pic>
        <p:nvPicPr>
          <p:cNvPr id="1027" name="Picture 3" descr="G:\12\LOST.DIR\127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785926"/>
            <a:ext cx="3238523" cy="242889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987" t="5013" r="7193" b="10025"/>
          <a:stretch>
            <a:fillRect/>
          </a:stretch>
        </p:blipFill>
        <p:spPr bwMode="auto">
          <a:xfrm>
            <a:off x="214282" y="4429132"/>
            <a:ext cx="3600453" cy="190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1128" t="7268" r="5642" b="10777"/>
          <a:stretch>
            <a:fillRect/>
          </a:stretch>
        </p:blipFill>
        <p:spPr bwMode="auto">
          <a:xfrm>
            <a:off x="5357818" y="4357694"/>
            <a:ext cx="350520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 l="846" t="7769" r="6065" b="10526"/>
          <a:stretch>
            <a:fillRect/>
          </a:stretch>
        </p:blipFill>
        <p:spPr bwMode="auto">
          <a:xfrm>
            <a:off x="2643174" y="3143248"/>
            <a:ext cx="3357564" cy="176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71604" y="214290"/>
            <a:ext cx="60313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Также принимали участие </a:t>
            </a:r>
          </a:p>
          <a:p>
            <a:pPr algn="ctr" fontAlgn="base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районном палаточном лагере</a:t>
            </a:r>
          </a:p>
          <a:p>
            <a:pPr algn="ctr" fontAlgn="base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«ФОРПОСТ»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285728"/>
            <a:ext cx="57434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ученики принимают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полевых сборах 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Users\кабинет Р Я\Pictures\жук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4854326" cy="3214710"/>
          </a:xfrm>
          <a:prstGeom prst="rect">
            <a:avLst/>
          </a:prstGeom>
          <a:noFill/>
        </p:spPr>
      </p:pic>
      <p:pic>
        <p:nvPicPr>
          <p:cNvPr id="3075" name="Picture 3" descr="C:\Users\кабинет Р Я\Pictures\жуков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3962" y="3214686"/>
            <a:ext cx="5070038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Главным результатом деятельности 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патриотическому воспитанию учащихся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 является трепетное и уважительное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отношение к ветеранам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Великой Отечественной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войны и труженикам тыла, гордость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нашу Родину, народ-победитель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желание старшеклассников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служить в рядах защитников Родины.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кабинет Р Я\Desktop\2016-2017\военно патриотическое воспитание\фото+видео\письмо ветерану 9 мая бессмертный полк\фото03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4876800" cy="3657600"/>
          </a:xfrm>
          <a:prstGeom prst="rect">
            <a:avLst/>
          </a:prstGeom>
          <a:noFill/>
        </p:spPr>
      </p:pic>
      <p:pic>
        <p:nvPicPr>
          <p:cNvPr id="7172" name="Picture 4" descr="C:\Users\кабинет Р Я\Desktop\2016-2017\военно патриотическое воспитание\фото+видео\письмо ветерану 9 мая бессмертный полк\фото03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428868"/>
            <a:ext cx="4876800" cy="36576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857232"/>
            <a:ext cx="4529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«Почта Победы»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кабинет Р Я\Desktop\фото класс\2\IMG_2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85860"/>
            <a:ext cx="4000528" cy="2667019"/>
          </a:xfrm>
          <a:prstGeom prst="rect">
            <a:avLst/>
          </a:prstGeom>
          <a:noFill/>
        </p:spPr>
      </p:pic>
      <p:pic>
        <p:nvPicPr>
          <p:cNvPr id="2051" name="Picture 3" descr="C:\Users\кабинет Р Я\Desktop\фото класс\2\IMG_2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29066"/>
            <a:ext cx="3964809" cy="26432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571480"/>
            <a:ext cx="61705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анятия по строевой подготовке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3" name="Picture 5" descr="C:\Users\кабинет Р Я\Desktop\фото класс\2\IMG_29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929066"/>
            <a:ext cx="4000528" cy="2667018"/>
          </a:xfrm>
          <a:prstGeom prst="rect">
            <a:avLst/>
          </a:prstGeom>
          <a:noFill/>
        </p:spPr>
      </p:pic>
      <p:pic>
        <p:nvPicPr>
          <p:cNvPr id="2054" name="Picture 6" descr="C:\Users\кабинет Р Я\Desktop\фото класс\2\IMG_28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285860"/>
            <a:ext cx="4000528" cy="2667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кабинет Р Я\Desktop\фото класс\2\IMG_2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214686"/>
            <a:ext cx="4607751" cy="3071834"/>
          </a:xfrm>
          <a:prstGeom prst="rect">
            <a:avLst/>
          </a:prstGeom>
          <a:noFill/>
        </p:spPr>
      </p:pic>
      <p:pic>
        <p:nvPicPr>
          <p:cNvPr id="3076" name="Picture 4" descr="C:\Users\кабинет Р Я\Desktop\фото класс\2\IMG_2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643050"/>
            <a:ext cx="4250561" cy="28337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85918" y="785794"/>
            <a:ext cx="55723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анятия по ориентированию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кабинет Р Я\Desktop\фото класс\2\IMG_2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4071966" cy="27146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857232"/>
            <a:ext cx="57859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зучаем взрывные устройства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00" name="Picture 4" descr="C:\Users\кабинет Р Я\Desktop\фото класс\2\IMG_2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500174"/>
            <a:ext cx="4322000" cy="2881333"/>
          </a:xfrm>
          <a:prstGeom prst="rect">
            <a:avLst/>
          </a:prstGeom>
          <a:noFill/>
        </p:spPr>
      </p:pic>
      <p:pic>
        <p:nvPicPr>
          <p:cNvPr id="1026" name="Picture 2" descr="C:\Users\кабинет Р Я\Desktop\фото ВПК\2\IMG_2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3929066"/>
            <a:ext cx="4393401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кабинет Р Я\Desktop\фото класс\2\IMG_2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4286280" cy="2857520"/>
          </a:xfrm>
          <a:prstGeom prst="rect">
            <a:avLst/>
          </a:prstGeom>
          <a:noFill/>
        </p:spPr>
      </p:pic>
      <p:pic>
        <p:nvPicPr>
          <p:cNvPr id="5123" name="Picture 3" descr="C:\Users\кабинет Р Я\Desktop\фото класс\2\IMG_2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36"/>
            <a:ext cx="4179123" cy="2786082"/>
          </a:xfrm>
          <a:prstGeom prst="rect">
            <a:avLst/>
          </a:prstGeom>
          <a:noFill/>
        </p:spPr>
      </p:pic>
      <p:pic>
        <p:nvPicPr>
          <p:cNvPr id="5124" name="Picture 4" descr="C:\Users\кабинет Р Я\Desktop\фото класс\2\IMG_2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857628"/>
            <a:ext cx="3964809" cy="264320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571480"/>
            <a:ext cx="39306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занятия по стрельбе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кабинет Р Я\Pictures\фото Жуков\Жуков Д. А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85992"/>
            <a:ext cx="3493391" cy="321154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71604" y="428604"/>
            <a:ext cx="568431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Руководитель объединения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преподаватель-организатор ОБЖ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Жуков Денис Александрович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43372" y="2357430"/>
            <a:ext cx="50444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Образование: высшее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(учитель истории)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Служба в РА: 1996-1998гг.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ПВО, войска связи, сержант запаса</a:t>
            </a:r>
          </a:p>
          <a:p>
            <a:pPr algn="ctr"/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стаж 9 лет</a:t>
            </a:r>
          </a:p>
          <a:p>
            <a:pPr algn="ctr"/>
            <a:r>
              <a:rPr lang="en-US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категория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3504" y="5500702"/>
            <a:ext cx="32379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Контактная информация: </a:t>
            </a:r>
            <a:endParaRPr lang="en-US" sz="2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email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/>
              </a:rPr>
              <a:t>megion07@mail.ru</a:t>
            </a:r>
            <a:endParaRPr lang="en-US" sz="2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Тел: 8 83192 43 229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2071678"/>
            <a:ext cx="764504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внимание!!!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28860" y="357166"/>
            <a:ext cx="4083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аш кабинет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кабинет Р Я\Desktop\фото класс\1\IMG_2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85860"/>
            <a:ext cx="3929090" cy="2619394"/>
          </a:xfrm>
          <a:prstGeom prst="rect">
            <a:avLst/>
          </a:prstGeom>
          <a:noFill/>
        </p:spPr>
      </p:pic>
      <p:pic>
        <p:nvPicPr>
          <p:cNvPr id="1027" name="Picture 3" descr="C:\Users\кабинет Р Я\Desktop\фото класс\1\IMG_2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85860"/>
            <a:ext cx="3986154" cy="2657436"/>
          </a:xfrm>
          <a:prstGeom prst="rect">
            <a:avLst/>
          </a:prstGeom>
          <a:noFill/>
        </p:spPr>
      </p:pic>
      <p:pic>
        <p:nvPicPr>
          <p:cNvPr id="1028" name="Picture 4" descr="C:\Users\кабинет Р Я\Desktop\фото класс\1\IMG_2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00504"/>
            <a:ext cx="3929090" cy="2619393"/>
          </a:xfrm>
          <a:prstGeom prst="rect">
            <a:avLst/>
          </a:prstGeom>
          <a:noFill/>
        </p:spPr>
      </p:pic>
      <p:pic>
        <p:nvPicPr>
          <p:cNvPr id="1029" name="Picture 5" descr="C:\Users\кабинет Р Я\Desktop\фото класс\1\IMG_28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00504"/>
            <a:ext cx="4000496" cy="2666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1670" y="214290"/>
            <a:ext cx="5481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аша «каптерка»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кабинет Р Я\Desktop\фото класс\1\IMG_2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89396" y="2089537"/>
            <a:ext cx="5250692" cy="3500462"/>
          </a:xfrm>
          <a:prstGeom prst="rect">
            <a:avLst/>
          </a:prstGeom>
          <a:noFill/>
        </p:spPr>
      </p:pic>
      <p:pic>
        <p:nvPicPr>
          <p:cNvPr id="2051" name="Picture 3" descr="C:\Users\кабинет Р Я\Desktop\фото класс\1\IMG_2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142984"/>
            <a:ext cx="4000560" cy="2667040"/>
          </a:xfrm>
          <a:prstGeom prst="rect">
            <a:avLst/>
          </a:prstGeom>
          <a:noFill/>
        </p:spPr>
      </p:pic>
      <p:pic>
        <p:nvPicPr>
          <p:cNvPr id="2052" name="Picture 4" descr="C:\Users\кабинет Р Я\Desktop\фото класс\1\IMG_28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857628"/>
            <a:ext cx="3929090" cy="2619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кабинет Р Я\Desktop\фото класс\2\IMG_2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7786742" cy="51911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5984" y="214290"/>
            <a:ext cx="516558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объединении постоянно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занимаются 10 человек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2" y="571480"/>
            <a:ext cx="7493078" cy="47705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процессе</a:t>
            </a:r>
          </a:p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реализации плана </a:t>
            </a:r>
          </a:p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 патриотическому воспитанию</a:t>
            </a:r>
          </a:p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учащихся</a:t>
            </a:r>
          </a:p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 к моменту окончания </a:t>
            </a:r>
          </a:p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школы должным</a:t>
            </a:r>
          </a:p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образом формируются </a:t>
            </a:r>
          </a:p>
          <a:p>
            <a:pPr algn="ctr"/>
            <a:r>
              <a:rPr lang="ru-RU" sz="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следующие качества личности:</a:t>
            </a:r>
            <a:endParaRPr lang="ru-RU" sz="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8918980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Активная гражданская позиция;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·                   Способность нести личную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ответственность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судьбу своей семьи,  Родины;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·                   Чувство патриотизма, верности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Родине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готовности служения Отечеству;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·                   Духовность, нравственность,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личная и общественная ответственность;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Способность к саморазвитию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самореализации.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кабинет Р Я\Pictures\12940102_1565908990368762_97717044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3143272" cy="3143272"/>
          </a:xfrm>
          <a:prstGeom prst="rect">
            <a:avLst/>
          </a:prstGeom>
          <a:noFill/>
        </p:spPr>
      </p:pic>
      <p:pic>
        <p:nvPicPr>
          <p:cNvPr id="3075" name="Picture 3" descr="C:\Users\кабинет Р Я\Pictures\IMG_20170121_104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357562"/>
            <a:ext cx="1772508" cy="3151124"/>
          </a:xfrm>
          <a:prstGeom prst="rect">
            <a:avLst/>
          </a:prstGeom>
          <a:noFill/>
        </p:spPr>
      </p:pic>
      <p:pic>
        <p:nvPicPr>
          <p:cNvPr id="3076" name="Picture 4" descr="D:\2015-2016\ЗАРНИЦА 2015 КЛЮЧИ+ОТЧЕТ\Зарница фото 2017\зарница\DSCN1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443" y="3357562"/>
            <a:ext cx="4190557" cy="31432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357166"/>
            <a:ext cx="870404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принимаем активное участие в </a:t>
            </a:r>
          </a:p>
          <a:p>
            <a:pPr algn="ctr" fontAlgn="base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районных и школьных мероприятиях,</a:t>
            </a:r>
          </a:p>
          <a:p>
            <a:pPr algn="ctr" fontAlgn="base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способствующих патриотическому </a:t>
            </a:r>
          </a:p>
          <a:p>
            <a:pPr algn="ctr" fontAlgn="base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воспитанию. А именно принимали участие:</a:t>
            </a:r>
          </a:p>
          <a:p>
            <a:pPr algn="ctr" fontAlgn="base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·    В военно-патриотической игре «Зарница»,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бинет Р Я\Desktop\ЧУ\fon-komuflyazh-2-12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кабинет Р Я\Pictures\концерт и митинг\IMG_1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4000528" cy="2452998"/>
          </a:xfrm>
          <a:prstGeom prst="rect">
            <a:avLst/>
          </a:prstGeom>
          <a:noFill/>
        </p:spPr>
      </p:pic>
      <p:pic>
        <p:nvPicPr>
          <p:cNvPr id="5123" name="Picture 3" descr="C:\Users\кабинет Р Я\Pictures\концерт и митинг\IMG_1241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14488"/>
            <a:ext cx="4030343" cy="2428892"/>
          </a:xfrm>
          <a:prstGeom prst="rect">
            <a:avLst/>
          </a:prstGeom>
          <a:noFill/>
        </p:spPr>
      </p:pic>
      <p:pic>
        <p:nvPicPr>
          <p:cNvPr id="5124" name="Picture 4" descr="C:\Users\кабинет Р Я\Pictures\концерт и митинг\IMG_11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4143380"/>
            <a:ext cx="4071930" cy="27146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1538" y="0"/>
            <a:ext cx="70393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Учащиеся нашего объединения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постоянные участники возложений 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вахт памяти.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178</Words>
  <PresentationFormat>Экран (4:3)</PresentationFormat>
  <Paragraphs>76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кабинет Р Я</dc:creator>
  <cp:lastModifiedBy>кабинет Р Я</cp:lastModifiedBy>
  <cp:revision>77</cp:revision>
  <dcterms:created xsi:type="dcterms:W3CDTF">2017-11-03T08:17:53Z</dcterms:created>
  <dcterms:modified xsi:type="dcterms:W3CDTF">2017-12-01T09:38:00Z</dcterms:modified>
</cp:coreProperties>
</file>